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69" r:id="rId7"/>
    <p:sldId id="258" r:id="rId8"/>
    <p:sldId id="270" r:id="rId9"/>
    <p:sldId id="260" r:id="rId10"/>
    <p:sldId id="264" r:id="rId11"/>
    <p:sldId id="271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F6F683-7328-4829-8D49-0C847695D597}" v="3" dt="2025-09-03T08:30:57.5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7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B0382-E6B9-429A-8DAC-6D2FB42CABA5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6D9678-D66D-4A1C-9160-E0E2535C3B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884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6D9678-D66D-4A1C-9160-E0E2535C3B9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239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101B-BB3C-98B0-5776-5074BF73D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3C49E0-1653-A0AE-74CF-26407CD919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8E7D8-04A9-40C7-9F5A-44BED92FC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B2668-ED35-4339-8F73-944E549463D0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CEDFB-0758-8EE1-EDC4-C95102CB8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B2640-8F44-64EE-7E20-F2879CCD9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B15D-C972-445F-B177-8CA537CA0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921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8A245-7337-83D8-FD74-227B86E42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9ABAD-EEAA-CAFF-50E7-AE6D4474C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0553D-8BD6-4E37-1695-DF48862AC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B2668-ED35-4339-8F73-944E549463D0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A626FB-B254-07F0-CFA6-E0D08A3FC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BEF70-D911-7780-10C5-E62731ADD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B15D-C972-445F-B177-8CA537CA0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87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1B296-E986-5BDF-AFBD-7D68A1DB9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C512B0-D345-F494-6F07-B4D22278D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6D52C-FC22-3A06-4FE1-8F1F9FC39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B2668-ED35-4339-8F73-944E549463D0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1E9FB-1AB1-9CB8-110F-0294E64F9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E7CDB-3234-7E89-03A6-7A27FC759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B15D-C972-445F-B177-8CA537CA0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96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FC7EE-6137-0763-8772-7725FC74F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E4423-0686-A339-14F6-85905B0589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87888A-9AE6-1C22-C4D5-9DC643D406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494B74-3332-0318-B489-B64B955E8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B2668-ED35-4339-8F73-944E549463D0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771876-BDAD-DE07-D30E-23093DA0B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D30DC5-DC13-A24B-239C-72758E39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B15D-C972-445F-B177-8CA537CA0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643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D0D66-1B0E-CDD2-CA97-1D766359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1271B4-4492-C30A-D9F1-24A1B3C59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9E88B-0ACF-A0B9-889C-6F1E8A4CD4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6FC80-4543-F1A5-8E39-BBF46B255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9116C1-CB79-8B28-68C0-7B9FC87818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D96A1C-630A-ACE2-5A40-E4ED8C919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B2668-ED35-4339-8F73-944E549463D0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E34504-B166-1C93-DFBB-AC6D5B59E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7FC5B2-5DAF-347D-6584-045951E81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B15D-C972-445F-B177-8CA537CA0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263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B5196-206E-CA54-7CB8-9A6949157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F97960-86F5-F2A7-6C39-B46B01424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B2668-ED35-4339-8F73-944E549463D0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2BEFE6-8588-CB68-5462-D1B3E848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350FFC-BB97-2254-AC50-365EA464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B15D-C972-445F-B177-8CA537CA0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236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B55600-6FED-8E68-1D77-5FC34BCA7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B2668-ED35-4339-8F73-944E549463D0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2956E8-D37F-6E74-5875-8F1E2A04C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00ACF9-6D0A-55CF-6682-F662BF045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B15D-C972-445F-B177-8CA537CA0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951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FB39A-6218-DD86-E71D-C37C794CC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48455-CF4B-B1E3-5A97-75CF2E83C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2F0C9-DDF0-7807-C3F6-E5E097080B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984ACD-78C0-7A12-BCE0-B0DA66BB7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B2668-ED35-4339-8F73-944E549463D0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5261AC-6648-EDDB-A9C7-8C30FCF2E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DBD7C-FF45-C2EB-95FA-8B5FA53FF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B15D-C972-445F-B177-8CA537CA0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38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853B0-9F7C-9244-3E78-D8647F196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3CA96D-4789-046E-E43C-BA57C164F7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BAE8C-B4BD-6EDE-0108-3250D93585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836677-3655-DEAB-FFB9-B1ADE4124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B2668-ED35-4339-8F73-944E549463D0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F2E7E-F1CD-C7BB-690C-9D0B0711F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33C955-8F56-E0CB-785B-9ADCB6C7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B15D-C972-445F-B177-8CA537CA0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302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C94A3-731F-07E0-5DFA-F5E4FC788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CBB2D5-2A02-003B-2AAA-956C74EC0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D4F3B-DAC8-1764-3659-1DE1BC707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B2668-ED35-4339-8F73-944E549463D0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56CE5-6A44-DF9D-DDE9-8CEDBE946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89E60-7FDA-1BEF-26EF-75BE0B07C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B15D-C972-445F-B177-8CA537CA0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953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59E285-746F-2AAB-19FD-1DC6DF4243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DE4977-DA6C-16A0-BBE9-7AEBCBB45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2884D-B839-1ED4-72AE-209E24101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B2668-ED35-4339-8F73-944E549463D0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A530-42B3-62CF-2C83-A18225FD6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51759-E033-76F2-FBE6-01C191887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B15D-C972-445F-B177-8CA537CA0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327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B7A006-797C-AD34-C643-FE902AF36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1992D-18A2-1266-4D2D-8E4E93CB4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F6987-F5F4-8DF5-51E1-66CEF96BA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FB2668-ED35-4339-8F73-944E549463D0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4914C-94D4-FDDF-A13C-8727029C8E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D8A4A-20EC-1D0E-917F-6264EF7D1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19B15D-C972-445F-B177-8CA537CA0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849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background with white text">
            <a:extLst>
              <a:ext uri="{FF2B5EF4-FFF2-40B4-BE49-F238E27FC236}">
                <a16:creationId xmlns:a16="http://schemas.microsoft.com/office/drawing/2014/main" id="{0835E7D0-017B-F326-17C3-8BF251775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CEAC43-A19D-B919-1B3A-C7B03F64B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CM/09/25/52 People &amp; Culture Update - Annex A - Assurance Report</a:t>
            </a:r>
          </a:p>
        </p:txBody>
      </p:sp>
    </p:spTree>
    <p:extLst>
      <p:ext uri="{BB962C8B-B14F-4D97-AF65-F5344CB8AC3E}">
        <p14:creationId xmlns:p14="http://schemas.microsoft.com/office/powerpoint/2010/main" val="509397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7DACA-7DF8-E186-F4E8-8FEED142A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6D038E-8FBB-E128-132B-5B251CD303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7" t="707"/>
          <a:stretch>
            <a:fillRect/>
          </a:stretch>
        </p:blipFill>
        <p:spPr>
          <a:xfrm>
            <a:off x="0" y="-55418"/>
            <a:ext cx="12175220" cy="691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00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DE87C6-21E3-5BD7-F420-327D02707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921"/>
            <a:ext cx="12192000" cy="646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382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9389C-E0F5-956F-2C83-6C689388F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FB7977-BA8D-9727-36F3-D088BF01D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" y="202366"/>
            <a:ext cx="12188844" cy="645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772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554954-5C51-AAE1-EDAB-71418D8C5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" y="194872"/>
            <a:ext cx="12191163" cy="646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9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F5721-E14E-0D0E-E3AF-0BF95A324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F3F5E3-ADD4-F947-CADE-A4905E707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1237"/>
            <a:ext cx="12191999" cy="64955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22DD58-80CB-AB21-F828-AE67CE56595E}"/>
              </a:ext>
            </a:extLst>
          </p:cNvPr>
          <p:cNvSpPr txBox="1"/>
          <p:nvPr/>
        </p:nvSpPr>
        <p:spPr>
          <a:xfrm>
            <a:off x="165100" y="6676763"/>
            <a:ext cx="44767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/>
              <a:t>* Colleagues with 2 years or more service</a:t>
            </a:r>
          </a:p>
        </p:txBody>
      </p:sp>
    </p:spTree>
    <p:extLst>
      <p:ext uri="{BB962C8B-B14F-4D97-AF65-F5344CB8AC3E}">
        <p14:creationId xmlns:p14="http://schemas.microsoft.com/office/powerpoint/2010/main" val="3239283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17A36-421F-1E53-EE43-6051116F7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72C658-1B52-E56F-0BC9-46897FA62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089"/>
            <a:ext cx="12193339" cy="648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097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33A32-EB72-147C-E09D-0C34230535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7CD19B-3F30-4C5A-3ACF-2062489404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04A9E4-3199-FD06-4662-28C51B64D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64626"/>
            <a:ext cx="12191502" cy="652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47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08B8E-0ED6-64B4-3E23-0E62358EA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FE861C-DD8E-537E-0834-C1F26CB20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523"/>
            <a:ext cx="12184762" cy="648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105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64ad382-3c4e-46c8-8941-bb10e29dc2a7">
      <Terms xmlns="http://schemas.microsoft.com/office/infopath/2007/PartnerControls"/>
    </lcf76f155ced4ddcb4097134ff3c332f>
    <TaxCatchAll xmlns="69835d11-a58d-4a3a-98ba-45651de9bb3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FC863EA7C6D041AE6C2DF7B2529789" ma:contentTypeVersion="14" ma:contentTypeDescription="Create a new document." ma:contentTypeScope="" ma:versionID="3fe018f84d8881eac2df547d3d13f0dc">
  <xsd:schema xmlns:xsd="http://www.w3.org/2001/XMLSchema" xmlns:xs="http://www.w3.org/2001/XMLSchema" xmlns:p="http://schemas.microsoft.com/office/2006/metadata/properties" xmlns:ns2="164ad382-3c4e-46c8-8941-bb10e29dc2a7" xmlns:ns3="69835d11-a58d-4a3a-98ba-45651de9bb33" targetNamespace="http://schemas.microsoft.com/office/2006/metadata/properties" ma:root="true" ma:fieldsID="ce7e52b8adf17a72e3795ceffdc20784" ns2:_="" ns3:_="">
    <xsd:import namespace="164ad382-3c4e-46c8-8941-bb10e29dc2a7"/>
    <xsd:import namespace="69835d11-a58d-4a3a-98ba-45651de9bb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4ad382-3c4e-46c8-8941-bb10e29dc2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8df9d8e5-705b-4129-800a-08ca17c575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835d11-a58d-4a3a-98ba-45651de9bb33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d3aaa2f0-1062-40e0-aaee-3b6b3910f74a}" ma:internalName="TaxCatchAll" ma:showField="CatchAllData" ma:web="69835d11-a58d-4a3a-98ba-45651de9bb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25DA94-17DB-4435-A9EB-70A024FC6AED}">
  <ds:schemaRefs>
    <ds:schemaRef ds:uri="1d162527-c308-4a98-98b8-9e726c57dd8b"/>
    <ds:schemaRef ds:uri="c497441b-d3fe-4788-8629-aff52d38f515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251EA44-505F-4241-9F59-B702292A95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020513-1E55-43F0-9B3F-DCE28FFBC09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Widescreen</PresentationFormat>
  <Paragraphs>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Care Quality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Tadiwa Nashe Omene</dc:creator>
  <cp:lastModifiedBy>Sarah Vallotton</cp:lastModifiedBy>
  <cp:revision>2</cp:revision>
  <dcterms:created xsi:type="dcterms:W3CDTF">2025-07-02T13:52:00Z</dcterms:created>
  <dcterms:modified xsi:type="dcterms:W3CDTF">2025-09-15T16:13:15Z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0x01010009FC863EA7C6D041AE6C2DF7B2529789</vt:lpwstr>
  </property>
  <property fmtid="{D5CDD505-2E9C-101B-9397-08002B2CF9AE}" pid="3" name="MediaServiceImageTags">
    <vt:lpwstr/>
  </property>
</Properties>
</file>